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3" r:id="rId4"/>
    <p:sldId id="265" r:id="rId5"/>
    <p:sldId id="264" r:id="rId6"/>
    <p:sldId id="270" r:id="rId7"/>
    <p:sldId id="276" r:id="rId8"/>
    <p:sldId id="262" r:id="rId9"/>
    <p:sldId id="269" r:id="rId10"/>
    <p:sldId id="274" r:id="rId11"/>
    <p:sldId id="277" r:id="rId12"/>
    <p:sldId id="275" r:id="rId13"/>
    <p:sldId id="272" r:id="rId14"/>
    <p:sldId id="266" r:id="rId15"/>
    <p:sldId id="259" r:id="rId16"/>
    <p:sldId id="257" r:id="rId17"/>
    <p:sldId id="258" r:id="rId18"/>
    <p:sldId id="268" r:id="rId19"/>
    <p:sldId id="278" r:id="rId2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8918EC0-F96B-0B8D-C988-DFD683D8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B72E0DC4-2BB5-96C6-8654-D7699CE97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BD87F74E-2575-923D-9650-7FA67A64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CAEC6361-DF64-57C5-B1BC-B90E77EA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1BE7C81-00AC-495E-53DF-C4FC7DFB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541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C56D8C2-AD20-1F41-E31A-F0AEDE85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09BF8BE1-94F7-DA93-96C5-227C729B8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DBB726F-1916-426B-898A-BD51AA37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B571AB5-1422-90C4-DE49-5484FDCC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53889782-16C4-EC0D-BFD9-B03F068E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899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A8254EA7-FF35-3E6D-980D-52F3268D9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70E07CC1-9546-34AB-CA5C-23908395D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0ECF5FBB-F1FE-867E-DCB3-194CC849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DF781F9-4577-A8D3-0814-D04876D1D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F023B55-54A5-3BB0-C684-136519B6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963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E270A81-F005-ECFA-3DD4-1D11B3D9E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E57E34F-35C1-F163-7BE9-8E2A4897D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D6FC0995-8AAA-531C-1815-DBC823FC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598D93B6-D0C0-8745-7049-1F2CA9C1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245346F9-47F5-4538-C95A-9ADF6303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1722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2DB4850-DC82-FCCD-9ABA-15DC026E1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A9A57F36-92C0-247C-60C8-84C40D4E0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C5686843-131A-0594-D68D-6E209AE1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952283E-11EA-CFB2-B904-ECCF5036D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F475CA30-0BF9-7CDA-A6D6-8AAB1EF2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3205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5687A21-4801-782F-F81B-EDC03788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84C242A-9BB5-39AF-9BB0-FB0CDADF4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4097B4B6-E539-6E69-A3F2-40801AB46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DE92AC24-80C4-571E-BF99-342A10814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16155B98-11F5-7A64-0ECF-2F859883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2BAE6D06-A74A-77FB-A8A4-20A4ACE7C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57110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0048963-086F-EBA7-14ED-906914ED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FB6025B6-1064-299C-19FF-EEC2DD97A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60A3C6D0-506C-0431-4324-44DB7746A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2CCB5C59-5135-7D6F-6D84-9C14185B6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2FF92A85-C243-5326-274F-97D540DF3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AF14A1C1-03D3-71F2-030D-985779689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13E0BE65-3283-E186-685A-E2095175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A9DB0B9C-7E18-211D-19EC-A67B41A4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5161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1F14253-716B-91BD-08DE-2A76F67D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3DE7B1DA-2C9B-9130-22C5-F372AE20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CC361287-586E-4631-F042-6E1A2437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D3E71233-5B70-1F99-E7A6-A9EFC629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65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CCFF901C-5D98-253A-436B-12155637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2347535E-B8E2-4912-FE9A-FF616D63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4EE00908-12EC-AB5B-53CB-C98CF8B1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6257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676CAA5-A5E3-A3C9-F814-F8D4F9B0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ECE4744-7CF7-4FDF-E8F3-3ADD3600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BD9D8E9-A824-2306-1043-59392FAF0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C822D6A0-D75A-6D66-E2F8-FD4D609B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7777FDAC-5473-067D-918C-7D7E9775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EDE694C2-A7AF-7CA1-2C87-7B2F2E4E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1838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07A90C0-8323-C343-960E-8447CD56C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EB297CC0-62C9-7415-3527-3FD2F4B2D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619CE8E2-BDF7-45DD-4295-C2DDDF619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8DB2EAAC-8881-9506-4F38-0C96A41B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379A2497-DCA3-36AB-C158-FA3E6175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FEA19EA9-91C2-C380-E369-D3DCCDC9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8145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B2666865-0468-7BD4-E303-BD9F7AE0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BC17B3A3-2B9A-8480-4229-9DA82B652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C6B9628A-E16F-A825-7DCB-B71AC3F41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BD557-D4BE-4E41-9395-007897125F3C}" type="datetimeFigureOut">
              <a:rPr lang="et-EE" smtClean="0"/>
              <a:t>03.05.2023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F1F0C5F9-6571-B573-DDA6-B7499C04F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848C690-B458-10A8-2692-AA50ADFAB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6176C-8FA8-430F-9E59-8AF719CA4D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3781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lt 4" descr="Pilt, millel on kujutatud inimene, grupp, inimesed, poseerimine&#10;&#10;Kirjeldus on genereeritud automaatselt">
            <a:extLst>
              <a:ext uri="{FF2B5EF4-FFF2-40B4-BE49-F238E27FC236}">
                <a16:creationId xmlns:a16="http://schemas.microsoft.com/office/drawing/2014/main" id="{FE25A784-2880-B470-083D-7859221B1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9" b="2807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7884D57-97DE-7B09-F138-C4A851738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t-EE" sz="4800" b="1">
                <a:latin typeface="Roboto" panose="02000000000000000000" pitchFamily="2" charset="0"/>
                <a:ea typeface="Roboto" panose="02000000000000000000" pitchFamily="2" charset="0"/>
              </a:rPr>
              <a:t>Noored ja </a:t>
            </a:r>
            <a:br>
              <a:rPr lang="et-EE" sz="4800" b="1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t-EE" sz="4800" b="1">
                <a:latin typeface="Roboto" panose="02000000000000000000" pitchFamily="2" charset="0"/>
                <a:ea typeface="Roboto" panose="02000000000000000000" pitchFamily="2" charset="0"/>
              </a:rPr>
              <a:t>tehnoloogia nende ümber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05FF3CE6-89A9-EB56-A458-FE3920DF0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t-EE" sz="20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t-EE" sz="2000" b="1">
                <a:latin typeface="Roboto" panose="02000000000000000000" pitchFamily="2" charset="0"/>
                <a:ea typeface="Roboto" panose="02000000000000000000" pitchFamily="2" charset="0"/>
              </a:rPr>
              <a:t>Diana Poudel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27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lt 2" descr="Pilt, millel on kujutatud inimene&#10;&#10;Kirjeldus on genereeritud automaatselt">
            <a:extLst>
              <a:ext uri="{FF2B5EF4-FFF2-40B4-BE49-F238E27FC236}">
                <a16:creationId xmlns:a16="http://schemas.microsoft.com/office/drawing/2014/main" id="{C095D1A3-B969-A249-16F4-5AD83AA9B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r="131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06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inimene, toas, mees, sülearvuti&#10;&#10;Kirjeldus on genereeritud automaatselt">
            <a:extLst>
              <a:ext uri="{FF2B5EF4-FFF2-40B4-BE49-F238E27FC236}">
                <a16:creationId xmlns:a16="http://schemas.microsoft.com/office/drawing/2014/main" id="{27C04D56-3593-3500-AACC-FED36DAEF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17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inimene, toas, voodi&#10;&#10;Kirjeldus on genereeritud automaatselt">
            <a:extLst>
              <a:ext uri="{FF2B5EF4-FFF2-40B4-BE49-F238E27FC236}">
                <a16:creationId xmlns:a16="http://schemas.microsoft.com/office/drawing/2014/main" id="{C4FC407E-9C2A-3B22-5065-589ECD3F8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61"/>
            <a:ext cx="12214411" cy="6845439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58D51593-76F0-66D0-837A-2B2B55A5B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6881">
            <a:off x="132203" y="354085"/>
            <a:ext cx="6096000" cy="341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64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inimene, toas&#10;&#10;Kirjeldus on genereeritud automaatselt">
            <a:extLst>
              <a:ext uri="{FF2B5EF4-FFF2-40B4-BE49-F238E27FC236}">
                <a16:creationId xmlns:a16="http://schemas.microsoft.com/office/drawing/2014/main" id="{560ABB4D-6E15-3C30-A741-C777764C9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72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õues, muru, puu, inimene&#10;&#10;Kirjeldus on genereeritud automaatselt">
            <a:extLst>
              <a:ext uri="{FF2B5EF4-FFF2-40B4-BE49-F238E27FC236}">
                <a16:creationId xmlns:a16="http://schemas.microsoft.com/office/drawing/2014/main" id="{8D929FB3-7F33-6278-AA30-77B71884E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59" y="-294470"/>
            <a:ext cx="12762250" cy="71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55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õues, puu, inimene&#10;&#10;Kirjeldus on genereeritud automaatselt">
            <a:extLst>
              <a:ext uri="{FF2B5EF4-FFF2-40B4-BE49-F238E27FC236}">
                <a16:creationId xmlns:a16="http://schemas.microsoft.com/office/drawing/2014/main" id="{FA35CA33-4084-C182-DCB1-B5FAD548E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9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põrand, toas, inimene, grupp&#10;&#10;Kirjeldus on genereeritud automaatselt">
            <a:extLst>
              <a:ext uri="{FF2B5EF4-FFF2-40B4-BE49-F238E27FC236}">
                <a16:creationId xmlns:a16="http://schemas.microsoft.com/office/drawing/2014/main" id="{ED4D129A-6774-03B6-21BC-5845A0A45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laps, inimene, poiss&#10;&#10;Kirjeldus on genereeritud automaatselt">
            <a:extLst>
              <a:ext uri="{FF2B5EF4-FFF2-40B4-BE49-F238E27FC236}">
                <a16:creationId xmlns:a16="http://schemas.microsoft.com/office/drawing/2014/main" id="{C573E263-0029-A166-FC4C-D0CEBAF09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99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B4125787-5CD8-88A3-53A8-2F623EE17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556" y="6214530"/>
            <a:ext cx="4284418" cy="321736"/>
          </a:xfrm>
        </p:spPr>
        <p:txBody>
          <a:bodyPr anchor="b">
            <a:normAutofit/>
          </a:bodyPr>
          <a:lstStyle/>
          <a:p>
            <a:pPr algn="l"/>
            <a:r>
              <a:rPr lang="et-EE" sz="1500">
                <a:solidFill>
                  <a:schemeClr val="bg1"/>
                </a:solidFill>
              </a:rPr>
              <a:t>Aga…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lapealkiri 4">
            <a:extLst>
              <a:ext uri="{FF2B5EF4-FFF2-40B4-BE49-F238E27FC236}">
                <a16:creationId xmlns:a16="http://schemas.microsoft.com/office/drawing/2014/main" id="{69E70A82-312F-696B-25C6-012EDFA6C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9465" y="6214525"/>
            <a:ext cx="4305856" cy="321733"/>
          </a:xfrm>
        </p:spPr>
        <p:txBody>
          <a:bodyPr anchor="b">
            <a:normAutofit/>
          </a:bodyPr>
          <a:lstStyle/>
          <a:p>
            <a:pPr algn="r"/>
            <a:r>
              <a:rPr lang="et-EE" sz="1500" dirty="0"/>
              <a:t>… asi on veel keerulisem.</a:t>
            </a:r>
          </a:p>
        </p:txBody>
      </p:sp>
      <p:pic>
        <p:nvPicPr>
          <p:cNvPr id="3" name="Pilt 2" descr="Pilt, millel on kujutatud tekst, taevas, õues, õhk&#10;&#10;Kirjeldus on genereeritud automaatselt">
            <a:extLst>
              <a:ext uri="{FF2B5EF4-FFF2-40B4-BE49-F238E27FC236}">
                <a16:creationId xmlns:a16="http://schemas.microsoft.com/office/drawing/2014/main" id="{9BF6BF5F-9DF9-6847-C50C-3E377DDC4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" b="-1"/>
          <a:stretch/>
        </p:blipFill>
        <p:spPr>
          <a:xfrm>
            <a:off x="1155556" y="637761"/>
            <a:ext cx="9889765" cy="55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02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lt 2" descr="Pilt, millel on kujutatud uisutamine, õues, taevas, maapind&#10;&#10;Kirjeldus on genereeritud automaatselt">
            <a:extLst>
              <a:ext uri="{FF2B5EF4-FFF2-40B4-BE49-F238E27FC236}">
                <a16:creationId xmlns:a16="http://schemas.microsoft.com/office/drawing/2014/main" id="{3AB0A26F-F47E-93D3-2438-B8CF2417F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297"/>
          <a:stretch/>
        </p:blipFill>
        <p:spPr>
          <a:xfrm>
            <a:off x="192526" y="550518"/>
            <a:ext cx="5799477" cy="2783429"/>
          </a:xfrm>
          <a:prstGeom prst="rect">
            <a:avLst/>
          </a:prstGeom>
        </p:spPr>
      </p:pic>
      <p:pic>
        <p:nvPicPr>
          <p:cNvPr id="7" name="Pilt 6" descr="Pilt, millel on kujutatud muusika, klaver, klahvpill, elektriorel&#10;&#10;Kirjeldus on genereeritud automaatselt">
            <a:extLst>
              <a:ext uri="{FF2B5EF4-FFF2-40B4-BE49-F238E27FC236}">
                <a16:creationId xmlns:a16="http://schemas.microsoft.com/office/drawing/2014/main" id="{4BFB5DAD-3714-1AC8-8C92-772668168E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256"/>
          <a:stretch/>
        </p:blipFill>
        <p:spPr>
          <a:xfrm>
            <a:off x="6191622" y="550517"/>
            <a:ext cx="5796945" cy="2783429"/>
          </a:xfrm>
          <a:prstGeom prst="rect">
            <a:avLst/>
          </a:prstGeom>
        </p:spPr>
      </p:pic>
      <p:pic>
        <p:nvPicPr>
          <p:cNvPr id="9" name="Pilt 8" descr="Pilt, millel on kujutatud inimene, sport&#10;&#10;Kirjeldus on genereeritud automaatselt">
            <a:extLst>
              <a:ext uri="{FF2B5EF4-FFF2-40B4-BE49-F238E27FC236}">
                <a16:creationId xmlns:a16="http://schemas.microsoft.com/office/drawing/2014/main" id="{314B1DF9-688F-8A62-AA89-9CDD5C303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014"/>
          <a:stretch/>
        </p:blipFill>
        <p:spPr>
          <a:xfrm>
            <a:off x="6189090" y="3524055"/>
            <a:ext cx="5799477" cy="2792626"/>
          </a:xfrm>
          <a:prstGeom prst="rect">
            <a:avLst/>
          </a:prstGeom>
        </p:spPr>
      </p:pic>
      <p:pic>
        <p:nvPicPr>
          <p:cNvPr id="5" name="Pilt 4" descr="Pilt, millel on kujutatud tekst, toas, inimene, sein&#10;&#10;Kirjeldus on genereeritud automaatselt">
            <a:extLst>
              <a:ext uri="{FF2B5EF4-FFF2-40B4-BE49-F238E27FC236}">
                <a16:creationId xmlns:a16="http://schemas.microsoft.com/office/drawing/2014/main" id="{EA4ECFDE-59F2-B865-266D-13311834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3973"/>
          <a:stretch/>
        </p:blipFill>
        <p:spPr>
          <a:xfrm>
            <a:off x="190236" y="3524055"/>
            <a:ext cx="5796945" cy="27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45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inimene, söögilaud&#10;&#10;Kirjeldus on genereeritud automaatselt">
            <a:extLst>
              <a:ext uri="{FF2B5EF4-FFF2-40B4-BE49-F238E27FC236}">
                <a16:creationId xmlns:a16="http://schemas.microsoft.com/office/drawing/2014/main" id="{C3C51335-CBE5-F897-F02E-15D6C15E9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04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naine, inimene, tüdruk, tantsija&#10;&#10;Kirjeldus on genereeritud automaatselt">
            <a:extLst>
              <a:ext uri="{FF2B5EF4-FFF2-40B4-BE49-F238E27FC236}">
                <a16:creationId xmlns:a16="http://schemas.microsoft.com/office/drawing/2014/main" id="{80318CDD-7EB0-E4B6-6389-DB6AEDDEF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1655" b="-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Pilt 3" descr="Pilt, millel on kujutatud inimene, toas, mees, restoran&#10;&#10;Kirjeldus on genereeritud automaatselt">
            <a:extLst>
              <a:ext uri="{FF2B5EF4-FFF2-40B4-BE49-F238E27FC236}">
                <a16:creationId xmlns:a16="http://schemas.microsoft.com/office/drawing/2014/main" id="{37025509-E974-9A24-5463-B7A06AD38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A543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inimene, prillid&#10;&#10;Kirjeldus on genereeritud automaatselt">
            <a:extLst>
              <a:ext uri="{FF2B5EF4-FFF2-40B4-BE49-F238E27FC236}">
                <a16:creationId xmlns:a16="http://schemas.microsoft.com/office/drawing/2014/main" id="{117761E3-9862-3A60-469C-ECAE5959B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lt 2" descr="Pilt, millel on kujutatud toas, inimene, laud, mänguask&#10;&#10;Kirjeldus on genereeritud automaatselt">
            <a:extLst>
              <a:ext uri="{FF2B5EF4-FFF2-40B4-BE49-F238E27FC236}">
                <a16:creationId xmlns:a16="http://schemas.microsoft.com/office/drawing/2014/main" id="{6E38374D-0A41-2EFD-D6D5-092AA64BA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" b="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lt 4" descr="Pilt, millel on kujutatud tekst, inimene, toas, poiss&#10;&#10;Kirjeldus on genereeritud automaatselt">
            <a:extLst>
              <a:ext uri="{FF2B5EF4-FFF2-40B4-BE49-F238E27FC236}">
                <a16:creationId xmlns:a16="http://schemas.microsoft.com/office/drawing/2014/main" id="{58F9859F-00E4-33B3-5080-43CBF47CF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4" b="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2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ehitis, õues, taevas, ülistuspaik&#10;&#10;Kirjeldus on genereeritud automaatselt">
            <a:extLst>
              <a:ext uri="{FF2B5EF4-FFF2-40B4-BE49-F238E27FC236}">
                <a16:creationId xmlns:a16="http://schemas.microsoft.com/office/drawing/2014/main" id="{A10025A6-AF72-5A04-3782-A51E71BBE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3167"/>
            <a:ext cx="5291666" cy="5291666"/>
          </a:xfrm>
          <a:prstGeom prst="rect">
            <a:avLst/>
          </a:prstGeom>
        </p:spPr>
      </p:pic>
      <p:pic>
        <p:nvPicPr>
          <p:cNvPr id="3" name="Pilt 2" descr="Pilt, millel on kujutatud mänguask&#10;&#10;Kirjeldus on genereeritud automaatselt">
            <a:extLst>
              <a:ext uri="{FF2B5EF4-FFF2-40B4-BE49-F238E27FC236}">
                <a16:creationId xmlns:a16="http://schemas.microsoft.com/office/drawing/2014/main" id="{0738F500-2DE2-A8BF-6FBA-FABBFD43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783166"/>
            <a:ext cx="5291667" cy="52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87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inimene, toas, sein, sülearvuti&#10;&#10;Kirjeldus on genereeritud automaatselt">
            <a:extLst>
              <a:ext uri="{FF2B5EF4-FFF2-40B4-BE49-F238E27FC236}">
                <a16:creationId xmlns:a16="http://schemas.microsoft.com/office/drawing/2014/main" id="{F378AE01-B51D-9494-E669-3DC89058C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7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inimene, toas, aken, noor&#10;&#10;Kirjeldus on genereeritud automaatselt">
            <a:extLst>
              <a:ext uri="{FF2B5EF4-FFF2-40B4-BE49-F238E27FC236}">
                <a16:creationId xmlns:a16="http://schemas.microsoft.com/office/drawing/2014/main" id="{58010238-79B2-6872-CD54-E3F2EB1F3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99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Freeform: Shape 4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lt 2" descr="Pilt, millel on kujutatud inimene, maapind, õues, istumine&#10;&#10;Kirjeldus on genereeritud automaatselt">
            <a:extLst>
              <a:ext uri="{FF2B5EF4-FFF2-40B4-BE49-F238E27FC236}">
                <a16:creationId xmlns:a16="http://schemas.microsoft.com/office/drawing/2014/main" id="{8F6076FB-3F20-B98E-A317-D18AE3DA9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" r="1" b="2690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423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16</Words>
  <Application>Microsoft Office PowerPoint</Application>
  <PresentationFormat>Laiekraan</PresentationFormat>
  <Paragraphs>5</Paragraphs>
  <Slides>19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Office'i kujundus</vt:lpstr>
      <vt:lpstr>Noored ja  tehnoloogia nende ümber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Aga…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Noored ja  tehnoloogia nende ümber</dc:title>
  <dc:creator>Diana Poudel</dc:creator>
  <cp:lastModifiedBy>Diana Poudel</cp:lastModifiedBy>
  <cp:revision>3</cp:revision>
  <dcterms:created xsi:type="dcterms:W3CDTF">2023-05-03T20:33:07Z</dcterms:created>
  <dcterms:modified xsi:type="dcterms:W3CDTF">2023-05-04T09:06:32Z</dcterms:modified>
</cp:coreProperties>
</file>